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98" r:id="rId3"/>
    <p:sldId id="290" r:id="rId4"/>
    <p:sldId id="346" r:id="rId5"/>
    <p:sldId id="368" r:id="rId6"/>
    <p:sldId id="371" r:id="rId7"/>
    <p:sldId id="370" r:id="rId8"/>
    <p:sldId id="337" r:id="rId9"/>
    <p:sldId id="378" r:id="rId10"/>
    <p:sldId id="380" r:id="rId11"/>
    <p:sldId id="381" r:id="rId12"/>
    <p:sldId id="382" r:id="rId13"/>
    <p:sldId id="342" r:id="rId14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132"/>
    <a:srgbClr val="8C0026"/>
    <a:srgbClr val="750D24"/>
    <a:srgbClr val="00163B"/>
    <a:srgbClr val="404040"/>
    <a:srgbClr val="385C7F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77921" autoAdjust="0"/>
  </p:normalViewPr>
  <p:slideViewPr>
    <p:cSldViewPr snapToGrid="0" snapToObjects="1">
      <p:cViewPr varScale="1">
        <p:scale>
          <a:sx n="94" d="100"/>
          <a:sy n="94" d="100"/>
        </p:scale>
        <p:origin x="2154" y="96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07-03-2019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07-03-2019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0958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0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914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29th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15.01.2019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712311"/>
            <a:ext cx="8105938" cy="518487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Ordinary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/>
              <a:t>Christoffer</a:t>
            </a:r>
            <a:r>
              <a:rPr lang="en-US" sz="2400" dirty="0"/>
              <a:t> Lundberg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Emilie </a:t>
            </a:r>
            <a:r>
              <a:rPr lang="en-US" sz="2400" dirty="0" err="1"/>
              <a:t>Holmbom</a:t>
            </a:r>
            <a:r>
              <a:rPr lang="en-US" sz="2400" dirty="0"/>
              <a:t> Knudsen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Isabella </a:t>
            </a:r>
            <a:r>
              <a:rPr lang="en-US" sz="2400" dirty="0" err="1"/>
              <a:t>Vesterskov</a:t>
            </a:r>
            <a:r>
              <a:rPr lang="en-US" sz="2400" dirty="0"/>
              <a:t> </a:t>
            </a:r>
            <a:r>
              <a:rPr lang="en-US" sz="2400" dirty="0" err="1"/>
              <a:t>Lehim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Malou-Cheanne Ananiassen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Daniel </a:t>
            </a:r>
            <a:r>
              <a:rPr lang="en-US" sz="2400" dirty="0" err="1"/>
              <a:t>Mészáros</a:t>
            </a:r>
            <a:endParaRPr lang="en-US" sz="21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Alternates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1th alternate: Alexander </a:t>
            </a:r>
            <a:r>
              <a:rPr lang="en-US" sz="2400" dirty="0" err="1"/>
              <a:t>Schibbye</a:t>
            </a:r>
            <a:r>
              <a:rPr lang="en-US" sz="2400" dirty="0"/>
              <a:t> </a:t>
            </a:r>
            <a:r>
              <a:rPr lang="en-US" sz="2400" dirty="0" err="1"/>
              <a:t>Vildenfeldt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alternate: Bianca </a:t>
            </a:r>
            <a:r>
              <a:rPr lang="en-US" sz="2400" dirty="0" err="1"/>
              <a:t>Polec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3nd alternate: Mie Louise Nielsen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>
            <a:off x="10946673" y="1712311"/>
            <a:ext cx="1245753" cy="4100071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6" y="1047256"/>
            <a:ext cx="8789988" cy="665055"/>
          </a:xfrm>
        </p:spPr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7. Constitution of the board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042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980703"/>
            <a:ext cx="8789988" cy="48511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According to Articles of Organization (statutes) §5</a:t>
            </a:r>
            <a:br>
              <a:rPr lang="en-US" sz="2400" dirty="0"/>
            </a:br>
            <a:r>
              <a:rPr lang="en-US" sz="2400" dirty="0"/>
              <a:t>“The board must determine its own rules of procedure and constitutes itself with a chairman, </a:t>
            </a:r>
            <a:br>
              <a:rPr lang="en-US" sz="2400" dirty="0"/>
            </a:br>
            <a:r>
              <a:rPr lang="en-US" sz="2400" dirty="0"/>
              <a:t>a vice chairman, a treasurer and a secretary.”</a:t>
            </a:r>
            <a:br>
              <a:rPr lang="en-US" sz="2400" dirty="0"/>
            </a:b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Roles in the board:</a:t>
            </a:r>
            <a:br>
              <a:rPr lang="en-US" sz="2400" dirty="0"/>
            </a:br>
            <a:r>
              <a:rPr lang="en-US" sz="2400" dirty="0"/>
              <a:t>A: Candidate(s) for chairman:</a:t>
            </a:r>
            <a:br>
              <a:rPr lang="en-US" sz="2400" dirty="0"/>
            </a:br>
            <a:r>
              <a:rPr lang="en-US" sz="2400" dirty="0"/>
              <a:t>B: Candidate(s) for vice chairman:</a:t>
            </a:r>
            <a:br>
              <a:rPr lang="en-US" sz="2400" dirty="0"/>
            </a:br>
            <a:r>
              <a:rPr lang="en-US" sz="2400" dirty="0"/>
              <a:t>C: Candidate(s) for treasurer:</a:t>
            </a:r>
            <a:br>
              <a:rPr lang="en-US" sz="2400" dirty="0"/>
            </a:br>
            <a:r>
              <a:rPr lang="en-US" sz="2400" dirty="0"/>
              <a:t>D: Candidate(s) for secretary</a:t>
            </a:r>
            <a:br>
              <a:rPr lang="en-US" sz="2400" dirty="0"/>
            </a:b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>
          <a:xfrm flipH="1">
            <a:off x="9344724" y="6100354"/>
            <a:ext cx="413230" cy="301297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7. Constitution of the board</a:t>
            </a:r>
          </a:p>
        </p:txBody>
      </p:sp>
    </p:spTree>
    <p:extLst>
      <p:ext uri="{BB962C8B-B14F-4D97-AF65-F5344CB8AC3E}">
        <p14:creationId xmlns:p14="http://schemas.microsoft.com/office/powerpoint/2010/main" val="333811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a-DK" dirty="0" err="1"/>
              <a:t>Include</a:t>
            </a:r>
            <a:r>
              <a:rPr lang="da-DK" dirty="0"/>
              <a:t> the boys from city for the introbars and the </a:t>
            </a:r>
            <a:r>
              <a:rPr lang="da-DK" dirty="0" err="1"/>
              <a:t>further</a:t>
            </a:r>
            <a:r>
              <a:rPr lang="da-DK" dirty="0"/>
              <a:t> fridaybars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8. Other topics?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077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466311" y="3441461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8.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(28th meeting)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Orientation from the former chairmanship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Financial orientation 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Status on activities</a:t>
            </a:r>
            <a:br>
              <a:rPr lang="en-US" sz="2400" dirty="0">
                <a:solidFill>
                  <a:srgbClr val="00163B"/>
                </a:solidFill>
              </a:rPr>
            </a:br>
            <a:r>
              <a:rPr lang="en-US" sz="2400" dirty="0" err="1">
                <a:solidFill>
                  <a:srgbClr val="00163B"/>
                </a:solidFill>
              </a:rPr>
              <a:t>Introbars</a:t>
            </a:r>
            <a:r>
              <a:rPr lang="en-US" sz="2400" dirty="0">
                <a:solidFill>
                  <a:srgbClr val="00163B"/>
                </a:solidFill>
              </a:rPr>
              <a:t> – </a:t>
            </a:r>
            <a:r>
              <a:rPr lang="en-US" sz="2400" dirty="0" err="1">
                <a:solidFill>
                  <a:srgbClr val="00163B"/>
                </a:solidFill>
              </a:rPr>
              <a:t>Fridaybars</a:t>
            </a:r>
            <a:r>
              <a:rPr lang="en-US" sz="2400" dirty="0">
                <a:solidFill>
                  <a:srgbClr val="00163B"/>
                </a:solidFill>
              </a:rPr>
              <a:t> – Morning Welcome Event 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Constitution of the board 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Other topics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meeting 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28th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836023"/>
            <a:ext cx="8708018" cy="2076994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r>
              <a:rPr lang="da-DK" b="1" dirty="0">
                <a:solidFill>
                  <a:srgbClr val="8C0026"/>
                </a:solidFill>
              </a:rPr>
              <a:t> from </a:t>
            </a:r>
            <a:br>
              <a:rPr lang="da-DK" b="1" dirty="0">
                <a:solidFill>
                  <a:srgbClr val="8C0026"/>
                </a:solidFill>
              </a:rPr>
            </a:br>
            <a:r>
              <a:rPr lang="da-DK" b="1" dirty="0">
                <a:solidFill>
                  <a:srgbClr val="8C0026"/>
                </a:solidFill>
              </a:rPr>
              <a:t>  Anine &amp; Samuel</a:t>
            </a: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687739" y="2743200"/>
            <a:ext cx="8708018" cy="3906982"/>
          </a:xfrm>
        </p:spPr>
        <p:txBody>
          <a:bodyPr/>
          <a:lstStyle/>
          <a:p>
            <a:pPr marL="0" lvl="1" indent="0">
              <a:buNone/>
            </a:pPr>
            <a:endParaRPr lang="da-DK" sz="27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664871"/>
            <a:ext cx="8708018" cy="1294558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5. Financial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r>
              <a:rPr lang="da-DK" b="1" dirty="0">
                <a:solidFill>
                  <a:srgbClr val="8C0026"/>
                </a:solidFill>
              </a:rPr>
              <a:t/>
            </a:r>
            <a:br>
              <a:rPr lang="da-DK" b="1" dirty="0">
                <a:solidFill>
                  <a:srgbClr val="8C0026"/>
                </a:solidFill>
              </a:rPr>
            </a:br>
            <a:r>
              <a:rPr lang="da-DK" b="1" dirty="0">
                <a:solidFill>
                  <a:srgbClr val="8C0026"/>
                </a:solidFill>
              </a:rPr>
              <a:t>  v/Kimie 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554735" y="2222618"/>
            <a:ext cx="87080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600" dirty="0"/>
              <a:t>Current</a:t>
            </a:r>
            <a:r>
              <a:rPr lang="da-DK" sz="3600" dirty="0"/>
              <a:t> balance: </a:t>
            </a:r>
            <a:r>
              <a:rPr lang="en-US" sz="3600" dirty="0">
                <a:solidFill>
                  <a:srgbClr val="00B050"/>
                </a:solidFill>
              </a:rPr>
              <a:t>135.184,84</a:t>
            </a:r>
            <a:r>
              <a:rPr lang="en-US" sz="3600" dirty="0"/>
              <a:t> DKK</a:t>
            </a:r>
          </a:p>
          <a:p>
            <a:endParaRPr lang="en-US" sz="3600" dirty="0"/>
          </a:p>
          <a:p>
            <a:pPr marL="342900" indent="-342900">
              <a:buFont typeface="Arial"/>
              <a:buChar char="•"/>
            </a:pPr>
            <a:r>
              <a:rPr lang="da-DK" sz="3600" dirty="0"/>
              <a:t>All </a:t>
            </a:r>
            <a:r>
              <a:rPr lang="da-DK" sz="3600" dirty="0" err="1"/>
              <a:t>invoices</a:t>
            </a:r>
            <a:r>
              <a:rPr lang="da-DK" sz="3600" dirty="0"/>
              <a:t> for last semester has </a:t>
            </a:r>
            <a:r>
              <a:rPr lang="da-DK" sz="3600" dirty="0" err="1"/>
              <a:t>been</a:t>
            </a:r>
            <a:r>
              <a:rPr lang="da-DK" sz="3600" dirty="0"/>
              <a:t> </a:t>
            </a:r>
            <a:r>
              <a:rPr lang="da-DK" sz="3600" dirty="0" err="1"/>
              <a:t>paid</a:t>
            </a:r>
            <a:r>
              <a:rPr lang="da-DK" sz="3600" dirty="0"/>
              <a:t>. </a:t>
            </a:r>
            <a:endParaRPr lang="en-US" sz="3600" dirty="0"/>
          </a:p>
          <a:p>
            <a:pPr marL="342900" indent="-342900">
              <a:buFont typeface="Arial"/>
              <a:buChar char="•"/>
            </a:pPr>
            <a:endParaRPr lang="da-DK" sz="3600" dirty="0"/>
          </a:p>
          <a:p>
            <a:pPr marL="342900" indent="-342900">
              <a:buFont typeface="Arial"/>
              <a:buChar char="•"/>
            </a:pPr>
            <a:r>
              <a:rPr lang="da-DK" sz="3600" dirty="0"/>
              <a:t>I</a:t>
            </a:r>
            <a:r>
              <a:rPr lang="en-US" sz="3600" dirty="0" err="1"/>
              <a:t>sabella</a:t>
            </a:r>
            <a:r>
              <a:rPr lang="en-US" sz="3600" dirty="0"/>
              <a:t> and Emilie are working on the budget for October-December. </a:t>
            </a:r>
          </a:p>
          <a:p>
            <a:pPr marL="342900" indent="-342900">
              <a:buFont typeface="Arial"/>
              <a:buChar char="•"/>
            </a:pPr>
            <a:endParaRPr lang="da-DK" sz="3600" dirty="0"/>
          </a:p>
          <a:p>
            <a:pPr marL="342900" indent="-342900">
              <a:buFont typeface="Arial"/>
              <a:buChar char="•"/>
            </a:pPr>
            <a:endParaRPr lang="en-US" sz="3600" dirty="0"/>
          </a:p>
          <a:p>
            <a:endParaRPr lang="en-US" sz="3600" dirty="0"/>
          </a:p>
          <a:p>
            <a:pPr marL="342900" indent="-342900">
              <a:buFont typeface="Arial"/>
              <a:buChar char="•"/>
            </a:pPr>
            <a:endParaRPr lang="da-DK" sz="3600" dirty="0"/>
          </a:p>
          <a:p>
            <a:pPr marL="342900" indent="-342900">
              <a:buFont typeface="Arial"/>
              <a:buChar char="•"/>
            </a:pP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0" lvl="1" indent="0">
              <a:buNone/>
            </a:pPr>
            <a:r>
              <a:rPr lang="en-GB" sz="2400" b="1" dirty="0" err="1">
                <a:solidFill>
                  <a:srgbClr val="00163B"/>
                </a:solidFill>
                <a:sym typeface="Wingdings"/>
              </a:rPr>
              <a:t>Introbar</a:t>
            </a:r>
            <a:r>
              <a:rPr lang="en-GB" sz="2400" b="1" dirty="0">
                <a:solidFill>
                  <a:srgbClr val="00163B"/>
                </a:solidFill>
                <a:sym typeface="Wingdings"/>
              </a:rPr>
              <a:t> planned:</a:t>
            </a:r>
            <a:br>
              <a:rPr lang="en-GB" sz="2400" b="1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City: 29. January 14 - 20</a:t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Søerne: 1</a:t>
            </a:r>
            <a:r>
              <a:rPr lang="en-GB" sz="2400" baseline="30000" dirty="0">
                <a:solidFill>
                  <a:srgbClr val="00163B"/>
                </a:solidFill>
                <a:sym typeface="Wingdings"/>
              </a:rPr>
              <a:t>st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 February 14 - 20</a:t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Lyngby: 1</a:t>
            </a:r>
            <a:r>
              <a:rPr lang="en-GB" sz="2400" baseline="30000" dirty="0">
                <a:solidFill>
                  <a:srgbClr val="00163B"/>
                </a:solidFill>
                <a:sym typeface="Wingdings"/>
              </a:rPr>
              <a:t>st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 February 14 - 20</a:t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Nørrebro: 8</a:t>
            </a:r>
            <a:r>
              <a:rPr lang="en-GB" sz="2400" baseline="30000" dirty="0">
                <a:solidFill>
                  <a:srgbClr val="00163B"/>
                </a:solidFill>
                <a:sym typeface="Wingdings"/>
              </a:rPr>
              <a:t>th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 February 14 - 18</a:t>
            </a:r>
          </a:p>
          <a:p>
            <a:pPr marL="0" lvl="1" indent="0">
              <a:buNone/>
            </a:pPr>
            <a:endParaRPr lang="en-GB" sz="24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400" b="1" dirty="0" err="1">
                <a:solidFill>
                  <a:srgbClr val="00163B"/>
                </a:solidFill>
                <a:sym typeface="Wingdings"/>
              </a:rPr>
              <a:t>Fridaybars</a:t>
            </a:r>
            <a:r>
              <a:rPr lang="en-GB" sz="2400" b="1" dirty="0">
                <a:solidFill>
                  <a:srgbClr val="00163B"/>
                </a:solidFill>
                <a:sym typeface="Wingdings"/>
              </a:rPr>
              <a:t> planned for both Søerne and City (?)</a:t>
            </a:r>
            <a:br>
              <a:rPr lang="en-GB" sz="2400" b="1" dirty="0">
                <a:solidFill>
                  <a:srgbClr val="00163B"/>
                </a:solidFill>
                <a:sym typeface="Wingdings"/>
              </a:rPr>
            </a:br>
            <a:r>
              <a:rPr lang="en-GB" sz="2400" b="1" dirty="0">
                <a:solidFill>
                  <a:srgbClr val="00163B"/>
                </a:solidFill>
                <a:sym typeface="Wingdings"/>
              </a:rPr>
              <a:t/>
            </a:r>
            <a:br>
              <a:rPr lang="en-GB" sz="2400" b="1" dirty="0">
                <a:solidFill>
                  <a:srgbClr val="00163B"/>
                </a:solidFill>
                <a:sym typeface="Wingdings"/>
              </a:rPr>
            </a:br>
            <a:r>
              <a:rPr lang="en-GB" sz="2400" b="1" dirty="0">
                <a:solidFill>
                  <a:srgbClr val="00163B"/>
                </a:solidFill>
                <a:sym typeface="Wingdings"/>
              </a:rPr>
              <a:t>Morning Welcome Event</a:t>
            </a:r>
            <a:br>
              <a:rPr lang="en-GB" sz="2400" b="1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Lyngby: 28 January 08 – 09.30 </a:t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(Coffee and </a:t>
            </a:r>
            <a:r>
              <a:rPr lang="en-GB" sz="2400" dirty="0" err="1">
                <a:solidFill>
                  <a:srgbClr val="00163B"/>
                </a:solidFill>
                <a:sym typeface="Wingdings"/>
              </a:rPr>
              <a:t>goodiebags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 with Cphbusiness, Students- and HK-’</a:t>
            </a:r>
            <a:r>
              <a:rPr lang="en-GB" sz="2400" dirty="0" err="1">
                <a:solidFill>
                  <a:srgbClr val="00163B"/>
                </a:solidFill>
                <a:sym typeface="Wingdings"/>
              </a:rPr>
              <a:t>stuf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’)</a:t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Nørrebro: 4</a:t>
            </a:r>
            <a:r>
              <a:rPr lang="en-GB" sz="2400" baseline="30000" dirty="0">
                <a:solidFill>
                  <a:srgbClr val="00163B"/>
                </a:solidFill>
                <a:sym typeface="Wingdings"/>
              </a:rPr>
              <a:t>th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 February 08.30 – 09.30</a:t>
            </a:r>
            <a:br>
              <a:rPr lang="en-GB" sz="2400" dirty="0">
                <a:solidFill>
                  <a:srgbClr val="00163B"/>
                </a:solidFill>
                <a:sym typeface="Wingdings"/>
              </a:rPr>
            </a:br>
            <a:r>
              <a:rPr lang="en-GB" sz="2400" dirty="0">
                <a:solidFill>
                  <a:srgbClr val="00163B"/>
                </a:solidFill>
                <a:sym typeface="Wingdings"/>
              </a:rPr>
              <a:t>(</a:t>
            </a:r>
            <a:r>
              <a:rPr lang="en-GB" sz="2400" dirty="0" err="1">
                <a:solidFill>
                  <a:srgbClr val="00163B"/>
                </a:solidFill>
                <a:sym typeface="Wingdings"/>
              </a:rPr>
              <a:t>Goodiebags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 with Cphbusiness, Students- and HK-’</a:t>
            </a:r>
            <a:r>
              <a:rPr lang="en-GB" sz="2400" dirty="0" err="1">
                <a:solidFill>
                  <a:srgbClr val="00163B"/>
                </a:solidFill>
                <a:sym typeface="Wingdings"/>
              </a:rPr>
              <a:t>stuf</a:t>
            </a:r>
            <a:r>
              <a:rPr lang="en-GB" sz="2400" dirty="0">
                <a:solidFill>
                  <a:srgbClr val="00163B"/>
                </a:solidFill>
                <a:sym typeface="Wingdings"/>
              </a:rPr>
              <a:t>’)</a:t>
            </a:r>
            <a:endParaRPr lang="en-GB" sz="24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700" b="1" dirty="0">
                <a:solidFill>
                  <a:srgbClr val="00163B"/>
                </a:solidFill>
                <a:sym typeface="Wingdings"/>
              </a:rPr>
              <a:t>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Status on activities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B00AE2-2A50-465A-BAE7-3F026E6B9D4B}"/>
              </a:ext>
            </a:extLst>
          </p:cNvPr>
          <p:cNvSpPr txBox="1">
            <a:spLocks/>
          </p:cNvSpPr>
          <p:nvPr/>
        </p:nvSpPr>
        <p:spPr>
          <a:xfrm>
            <a:off x="554736" y="2300140"/>
            <a:ext cx="8098934" cy="5110586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2841E4A1-A5F5-D640-B0F9-D4BE99B7E29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9F1132"/>
                </a:solidFill>
              </a:rPr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9FC34FF-5E36-5547-9BF4-38DA436D1D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8274" y="2301580"/>
            <a:ext cx="8456450" cy="41000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Cphbusiness Students Annual General Meeting was held November 15, 2018. </a:t>
            </a:r>
            <a:br>
              <a:rPr lang="en-US" sz="2400" dirty="0"/>
            </a:b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5 students were elected as ordinary board members 3 students were elected as alternates. </a:t>
            </a:r>
            <a:br>
              <a:rPr lang="en-US" sz="2400" dirty="0"/>
            </a:b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election period is </a:t>
            </a:r>
            <a:br>
              <a:rPr lang="en-US" sz="2400" dirty="0"/>
            </a:br>
            <a:r>
              <a:rPr lang="en-US" sz="2400" dirty="0"/>
              <a:t>January 1th 2019 – December 31 2019 </a:t>
            </a:r>
            <a:br>
              <a:rPr lang="en-US" sz="2400" dirty="0"/>
            </a:br>
            <a:endParaRPr lang="en-GB" sz="2400" b="1" dirty="0">
              <a:solidFill>
                <a:srgbClr val="9F1132"/>
              </a:solidFill>
            </a:endParaRP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D0C2BC-007F-5443-AD59-5110F55C4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9F1132"/>
                </a:solidFill>
              </a:rPr>
              <a:t>7. Constitution of the board</a:t>
            </a:r>
          </a:p>
        </p:txBody>
      </p:sp>
    </p:spTree>
    <p:extLst>
      <p:ext uri="{BB962C8B-B14F-4D97-AF65-F5344CB8AC3E}">
        <p14:creationId xmlns:p14="http://schemas.microsoft.com/office/powerpoint/2010/main" val="394150929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14932</TotalTime>
  <Words>207</Words>
  <Application>Microsoft Office PowerPoint</Application>
  <PresentationFormat>Brugerdefineret</PresentationFormat>
  <Paragraphs>82</Paragraphs>
  <Slides>13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Anna Diemer (ADI - Uddannelseskonsulent - Cphbusiness)</cp:lastModifiedBy>
  <cp:revision>258</cp:revision>
  <dcterms:created xsi:type="dcterms:W3CDTF">2013-08-30T11:58:37Z</dcterms:created>
  <dcterms:modified xsi:type="dcterms:W3CDTF">2019-03-07T09:43:54Z</dcterms:modified>
</cp:coreProperties>
</file>