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7" r:id="rId2"/>
    <p:sldId id="298" r:id="rId3"/>
    <p:sldId id="290" r:id="rId4"/>
    <p:sldId id="346" r:id="rId5"/>
    <p:sldId id="368" r:id="rId6"/>
    <p:sldId id="371" r:id="rId7"/>
    <p:sldId id="337" r:id="rId8"/>
    <p:sldId id="373" r:id="rId9"/>
    <p:sldId id="375" r:id="rId10"/>
    <p:sldId id="342" r:id="rId11"/>
    <p:sldId id="338" r:id="rId12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63B"/>
    <a:srgbClr val="8C0026"/>
    <a:srgbClr val="750D24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000" autoAdjust="0"/>
    <p:restoredTop sz="77792" autoAdjust="0"/>
  </p:normalViewPr>
  <p:slideViewPr>
    <p:cSldViewPr snapToGrid="0" snapToObjects="1">
      <p:cViewPr varScale="1">
        <p:scale>
          <a:sx n="42" d="100"/>
          <a:sy n="42" d="100"/>
        </p:scale>
        <p:origin x="176" y="248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23/04/2020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23/04/2020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420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107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89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40th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23.04.2020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530479" y="3141379"/>
            <a:ext cx="79812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8. </a:t>
            </a:r>
            <a:r>
              <a:rPr lang="da-DK" sz="50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 Board meeting</a:t>
            </a:r>
          </a:p>
          <a:p>
            <a:pPr algn="r"/>
            <a:r>
              <a:rPr lang="da-DK" sz="2400" dirty="0">
                <a:solidFill>
                  <a:schemeClr val="bg1"/>
                </a:solidFill>
                <a:latin typeface="Verdana"/>
                <a:cs typeface="Verdana"/>
              </a:rPr>
              <a:t>28 september 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10. </a:t>
            </a:r>
            <a:r>
              <a:rPr lang="da-DK" sz="5000" dirty="0" err="1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5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5000" dirty="0" err="1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endParaRPr lang="da-DK" sz="5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6" y="1821052"/>
            <a:ext cx="9384602" cy="50324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Approval of the agenda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Choice of minutes taker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Approval of the minutes (39th meeting)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Orientation by the chairman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Financial situation / Treasurer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Budget 2020/2021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Other topics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rgbClr val="00163B"/>
                </a:solidFill>
              </a:rPr>
              <a:t>Next meeting: 28 September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Agenda</a:t>
            </a:r>
          </a:p>
        </p:txBody>
      </p:sp>
      <p:sp>
        <p:nvSpPr>
          <p:cNvPr id="6" name="Ellipse 5"/>
          <p:cNvSpPr/>
          <p:nvPr/>
        </p:nvSpPr>
        <p:spPr>
          <a:xfrm>
            <a:off x="7005391" y="5163993"/>
            <a:ext cx="1080000" cy="1080000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725391" y="589051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8" name="Ellipse 7"/>
          <p:cNvSpPr/>
          <p:nvPr/>
        </p:nvSpPr>
        <p:spPr>
          <a:xfrm>
            <a:off x="7964697" y="5530514"/>
            <a:ext cx="467999" cy="467999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00865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39th board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</a:t>
            </a:r>
            <a:r>
              <a:rPr lang="da-DK" b="1" dirty="0" err="1">
                <a:solidFill>
                  <a:srgbClr val="8C0026"/>
                </a:solidFill>
              </a:rPr>
              <a:t>Orientation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457200" lvl="1" indent="-457200"/>
            <a:r>
              <a:rPr lang="da-DK" sz="2700" dirty="0">
                <a:solidFill>
                  <a:srgbClr val="00163B"/>
                </a:solidFill>
                <a:sym typeface="Wingdings"/>
              </a:rPr>
              <a:t>Status on manager </a:t>
            </a:r>
            <a:r>
              <a:rPr lang="da-DK" sz="2700" dirty="0" err="1">
                <a:solidFill>
                  <a:srgbClr val="00163B"/>
                </a:solidFill>
                <a:sym typeface="Wingdings"/>
              </a:rPr>
              <a:t>roles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</a:t>
            </a:r>
          </a:p>
          <a:p>
            <a:pPr marL="457200" lvl="1" indent="-457200"/>
            <a:r>
              <a:rPr lang="da-DK" sz="2700" dirty="0" err="1">
                <a:solidFill>
                  <a:srgbClr val="00163B"/>
                </a:solidFill>
                <a:sym typeface="Wingdings"/>
              </a:rPr>
              <a:t>Strategy</a:t>
            </a:r>
            <a:r>
              <a:rPr lang="da-DK" sz="2700" dirty="0">
                <a:solidFill>
                  <a:srgbClr val="00163B"/>
                </a:solidFill>
                <a:sym typeface="Wingdings"/>
              </a:rPr>
              <a:t> weekend </a:t>
            </a: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1975262"/>
            <a:ext cx="9141970" cy="4979720"/>
          </a:xfrm>
        </p:spPr>
        <p:txBody>
          <a:bodyPr/>
          <a:lstStyle/>
          <a:p>
            <a:endParaRPr lang="en-US" sz="3600" dirty="0"/>
          </a:p>
          <a:p>
            <a:pPr marL="0" lvl="1" indent="0">
              <a:buNone/>
            </a:pPr>
            <a:endParaRPr lang="en-GB" sz="2700" dirty="0">
              <a:solidFill>
                <a:srgbClr val="00163B"/>
              </a:solidFill>
              <a:sym typeface="Wingdings"/>
            </a:endParaRPr>
          </a:p>
          <a:p>
            <a:pPr marL="457200" lvl="1" indent="-457200">
              <a:buFontTx/>
              <a:buChar char="-"/>
            </a:pPr>
            <a:endParaRPr lang="en-GB" sz="2700" b="1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1049440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Financial situation </a:t>
            </a:r>
          </a:p>
        </p:txBody>
      </p:sp>
      <p:sp>
        <p:nvSpPr>
          <p:cNvPr id="8" name="Ellipse 7"/>
          <p:cNvSpPr/>
          <p:nvPr/>
        </p:nvSpPr>
        <p:spPr>
          <a:xfrm>
            <a:off x="8652405" y="6096164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310029" y="4989195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0584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96CA2147-5961-40F6-A672-D28206E9FF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6. Budget 2019/2020</a:t>
            </a:r>
          </a:p>
          <a:p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2177F15-9C1D-4E38-A8BE-572CE3A549E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Updated budget fall 2021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003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A854FE3D-DD17-4CBC-82AD-7F0229DFC2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7. Other topics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4ECF94-B92A-4132-8649-7A4A6E0D3D5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400" dirty="0"/>
              <a:t>Welcome bags for new students (Mille) </a:t>
            </a:r>
          </a:p>
          <a:p>
            <a:r>
              <a:rPr lang="en-US" sz="2400" dirty="0"/>
              <a:t>Online activities (Charlotte)</a:t>
            </a:r>
          </a:p>
          <a:p>
            <a:r>
              <a:rPr lang="en-US" sz="2400" dirty="0" err="1"/>
              <a:t>SoMe</a:t>
            </a:r>
            <a:r>
              <a:rPr lang="en-US" sz="2400" dirty="0"/>
              <a:t> activities (Charlotte)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43628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16239</TotalTime>
  <Words>128</Words>
  <Application>Microsoft Macintosh PowerPoint</Application>
  <PresentationFormat>Brugerdefineret</PresentationFormat>
  <Paragraphs>52</Paragraphs>
  <Slides>11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Petersen (CDP - Teamleder - Alumni - Cphbusiness)</cp:lastModifiedBy>
  <cp:revision>248</cp:revision>
  <dcterms:created xsi:type="dcterms:W3CDTF">2013-08-30T11:58:37Z</dcterms:created>
  <dcterms:modified xsi:type="dcterms:W3CDTF">2020-04-24T07:36:18Z</dcterms:modified>
</cp:coreProperties>
</file>